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6" r:id="rId4"/>
    <p:sldId id="262" r:id="rId5"/>
    <p:sldId id="259" r:id="rId6"/>
    <p:sldId id="263" r:id="rId7"/>
    <p:sldId id="264" r:id="rId8"/>
    <p:sldId id="260" r:id="rId9"/>
    <p:sldId id="261" r:id="rId10"/>
    <p:sldId id="268" r:id="rId11"/>
    <p:sldId id="269" r:id="rId12"/>
    <p:sldId id="272" r:id="rId13"/>
    <p:sldId id="274" r:id="rId14"/>
    <p:sldId id="275" r:id="rId15"/>
    <p:sldId id="273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FF"/>
    <a:srgbClr val="CC00CC"/>
    <a:srgbClr val="FFFF99"/>
    <a:srgbClr val="006600"/>
    <a:srgbClr val="FF66CC"/>
    <a:srgbClr val="0066FF"/>
    <a:srgbClr val="FF0066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7C343-4C40-47C2-AE73-0D9AA64B5CFD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D680F-CBE1-44B2-8134-2C31E2D81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Declaration of Lesson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DBEC1E-9A08-4EE1-86D9-D319389C8ACF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224-1DC8-42AA-8B41-6D93B4CC43AB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1E57-99B8-48C6-B3E0-80B78C877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224-1DC8-42AA-8B41-6D93B4CC43AB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1E57-99B8-48C6-B3E0-80B78C877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224-1DC8-42AA-8B41-6D93B4CC43AB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1E57-99B8-48C6-B3E0-80B78C877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224-1DC8-42AA-8B41-6D93B4CC43AB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1E57-99B8-48C6-B3E0-80B78C877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224-1DC8-42AA-8B41-6D93B4CC43AB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1E57-99B8-48C6-B3E0-80B78C877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224-1DC8-42AA-8B41-6D93B4CC43AB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1E57-99B8-48C6-B3E0-80B78C877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224-1DC8-42AA-8B41-6D93B4CC43AB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1E57-99B8-48C6-B3E0-80B78C877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224-1DC8-42AA-8B41-6D93B4CC43AB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1E57-99B8-48C6-B3E0-80B78C877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224-1DC8-42AA-8B41-6D93B4CC43AB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1E57-99B8-48C6-B3E0-80B78C877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224-1DC8-42AA-8B41-6D93B4CC43AB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1E57-99B8-48C6-B3E0-80B78C877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224-1DC8-42AA-8B41-6D93B4CC43AB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1E57-99B8-48C6-B3E0-80B78C877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E9224-1DC8-42AA-8B41-6D93B4CC43AB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21E57-99B8-48C6-B3E0-80B78C877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-78000"/>
          </a:blip>
          <a:srcRect l="26355" t="46876" r="42607" b="19792"/>
          <a:stretch>
            <a:fillRect/>
          </a:stretch>
        </p:blipFill>
        <p:spPr bwMode="auto">
          <a:xfrm>
            <a:off x="0" y="0"/>
            <a:ext cx="9227344" cy="6858000"/>
          </a:xfrm>
          <a:prstGeom prst="rect">
            <a:avLst/>
          </a:prstGeom>
          <a:ln>
            <a:noFill/>
          </a:ln>
          <a:effectLst>
            <a:outerShdw blurRad="190500" dist="25400" dir="6000000" algn="ctr" rotWithShape="0">
              <a:srgbClr val="000000">
                <a:alpha val="87000"/>
              </a:srgbClr>
            </a:outerShdw>
            <a:softEdge rad="112500"/>
          </a:effectLst>
          <a:scene3d>
            <a:camera prst="obliqueBottomLeft"/>
            <a:lightRig rig="threePt" dir="t"/>
          </a:scene3d>
        </p:spPr>
      </p:pic>
      <p:sp>
        <p:nvSpPr>
          <p:cNvPr id="10" name="Rectangle 9"/>
          <p:cNvSpPr/>
          <p:nvPr/>
        </p:nvSpPr>
        <p:spPr>
          <a:xfrm>
            <a:off x="0" y="1371600"/>
            <a:ext cx="1030923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WELCOME</a:t>
            </a:r>
            <a:endParaRPr lang="en-US" sz="13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848600" y="1219200"/>
            <a:ext cx="982888" cy="2233232"/>
          </a:xfrm>
          <a:custGeom>
            <a:avLst/>
            <a:gdLst>
              <a:gd name="connsiteX0" fmla="*/ 492369 w 982888"/>
              <a:gd name="connsiteY0" fmla="*/ 2124222 h 2233232"/>
              <a:gd name="connsiteX1" fmla="*/ 492369 w 982888"/>
              <a:gd name="connsiteY1" fmla="*/ 2124222 h 2233232"/>
              <a:gd name="connsiteX2" fmla="*/ 422030 w 982888"/>
              <a:gd name="connsiteY2" fmla="*/ 1983545 h 2233232"/>
              <a:gd name="connsiteX3" fmla="*/ 379827 w 982888"/>
              <a:gd name="connsiteY3" fmla="*/ 1969477 h 2233232"/>
              <a:gd name="connsiteX4" fmla="*/ 309489 w 982888"/>
              <a:gd name="connsiteY4" fmla="*/ 1913206 h 2233232"/>
              <a:gd name="connsiteX5" fmla="*/ 267286 w 982888"/>
              <a:gd name="connsiteY5" fmla="*/ 1885071 h 2233232"/>
              <a:gd name="connsiteX6" fmla="*/ 239150 w 982888"/>
              <a:gd name="connsiteY6" fmla="*/ 1856936 h 2233232"/>
              <a:gd name="connsiteX7" fmla="*/ 196947 w 982888"/>
              <a:gd name="connsiteY7" fmla="*/ 1842868 h 2233232"/>
              <a:gd name="connsiteX8" fmla="*/ 168812 w 982888"/>
              <a:gd name="connsiteY8" fmla="*/ 1814732 h 2233232"/>
              <a:gd name="connsiteX9" fmla="*/ 56270 w 982888"/>
              <a:gd name="connsiteY9" fmla="*/ 1730326 h 2233232"/>
              <a:gd name="connsiteX10" fmla="*/ 28135 w 982888"/>
              <a:gd name="connsiteY10" fmla="*/ 1688123 h 2233232"/>
              <a:gd name="connsiteX11" fmla="*/ 0 w 982888"/>
              <a:gd name="connsiteY11" fmla="*/ 1603717 h 2233232"/>
              <a:gd name="connsiteX12" fmla="*/ 14067 w 982888"/>
              <a:gd name="connsiteY12" fmla="*/ 1378634 h 2233232"/>
              <a:gd name="connsiteX13" fmla="*/ 42203 w 982888"/>
              <a:gd name="connsiteY13" fmla="*/ 1195754 h 2233232"/>
              <a:gd name="connsiteX14" fmla="*/ 70338 w 982888"/>
              <a:gd name="connsiteY14" fmla="*/ 1111348 h 2233232"/>
              <a:gd name="connsiteX15" fmla="*/ 126609 w 982888"/>
              <a:gd name="connsiteY15" fmla="*/ 1026942 h 2233232"/>
              <a:gd name="connsiteX16" fmla="*/ 154744 w 982888"/>
              <a:gd name="connsiteY16" fmla="*/ 984739 h 2233232"/>
              <a:gd name="connsiteX17" fmla="*/ 168812 w 982888"/>
              <a:gd name="connsiteY17" fmla="*/ 942536 h 2233232"/>
              <a:gd name="connsiteX18" fmla="*/ 196947 w 982888"/>
              <a:gd name="connsiteY18" fmla="*/ 914400 h 2233232"/>
              <a:gd name="connsiteX19" fmla="*/ 225083 w 982888"/>
              <a:gd name="connsiteY19" fmla="*/ 872197 h 2233232"/>
              <a:gd name="connsiteX20" fmla="*/ 239150 w 982888"/>
              <a:gd name="connsiteY20" fmla="*/ 829994 h 2233232"/>
              <a:gd name="connsiteX21" fmla="*/ 267286 w 982888"/>
              <a:gd name="connsiteY21" fmla="*/ 801859 h 2233232"/>
              <a:gd name="connsiteX22" fmla="*/ 295421 w 982888"/>
              <a:gd name="connsiteY22" fmla="*/ 717452 h 2233232"/>
              <a:gd name="connsiteX23" fmla="*/ 323557 w 982888"/>
              <a:gd name="connsiteY23" fmla="*/ 633046 h 2233232"/>
              <a:gd name="connsiteX24" fmla="*/ 337624 w 982888"/>
              <a:gd name="connsiteY24" fmla="*/ 590843 h 2233232"/>
              <a:gd name="connsiteX25" fmla="*/ 365760 w 982888"/>
              <a:gd name="connsiteY25" fmla="*/ 548640 h 2233232"/>
              <a:gd name="connsiteX26" fmla="*/ 393895 w 982888"/>
              <a:gd name="connsiteY26" fmla="*/ 464234 h 2233232"/>
              <a:gd name="connsiteX27" fmla="*/ 407963 w 982888"/>
              <a:gd name="connsiteY27" fmla="*/ 422031 h 2233232"/>
              <a:gd name="connsiteX28" fmla="*/ 436098 w 982888"/>
              <a:gd name="connsiteY28" fmla="*/ 281354 h 2233232"/>
              <a:gd name="connsiteX29" fmla="*/ 464234 w 982888"/>
              <a:gd name="connsiteY29" fmla="*/ 42203 h 2233232"/>
              <a:gd name="connsiteX30" fmla="*/ 478301 w 982888"/>
              <a:gd name="connsiteY30" fmla="*/ 0 h 2233232"/>
              <a:gd name="connsiteX31" fmla="*/ 506437 w 982888"/>
              <a:gd name="connsiteY31" fmla="*/ 84406 h 2233232"/>
              <a:gd name="connsiteX32" fmla="*/ 534572 w 982888"/>
              <a:gd name="connsiteY32" fmla="*/ 126609 h 2233232"/>
              <a:gd name="connsiteX33" fmla="*/ 562707 w 982888"/>
              <a:gd name="connsiteY33" fmla="*/ 211016 h 2233232"/>
              <a:gd name="connsiteX34" fmla="*/ 576775 w 982888"/>
              <a:gd name="connsiteY34" fmla="*/ 253219 h 2233232"/>
              <a:gd name="connsiteX35" fmla="*/ 633046 w 982888"/>
              <a:gd name="connsiteY35" fmla="*/ 337625 h 2233232"/>
              <a:gd name="connsiteX36" fmla="*/ 661181 w 982888"/>
              <a:gd name="connsiteY36" fmla="*/ 379828 h 2233232"/>
              <a:gd name="connsiteX37" fmla="*/ 675249 w 982888"/>
              <a:gd name="connsiteY37" fmla="*/ 422031 h 2233232"/>
              <a:gd name="connsiteX38" fmla="*/ 731520 w 982888"/>
              <a:gd name="connsiteY38" fmla="*/ 492369 h 2233232"/>
              <a:gd name="connsiteX39" fmla="*/ 745587 w 982888"/>
              <a:gd name="connsiteY39" fmla="*/ 534572 h 2233232"/>
              <a:gd name="connsiteX40" fmla="*/ 801858 w 982888"/>
              <a:gd name="connsiteY40" fmla="*/ 618979 h 2233232"/>
              <a:gd name="connsiteX41" fmla="*/ 815926 w 982888"/>
              <a:gd name="connsiteY41" fmla="*/ 661182 h 2233232"/>
              <a:gd name="connsiteX42" fmla="*/ 844061 w 982888"/>
              <a:gd name="connsiteY42" fmla="*/ 703385 h 2233232"/>
              <a:gd name="connsiteX43" fmla="*/ 872197 w 982888"/>
              <a:gd name="connsiteY43" fmla="*/ 787791 h 2233232"/>
              <a:gd name="connsiteX44" fmla="*/ 900332 w 982888"/>
              <a:gd name="connsiteY44" fmla="*/ 829994 h 2233232"/>
              <a:gd name="connsiteX45" fmla="*/ 942535 w 982888"/>
              <a:gd name="connsiteY45" fmla="*/ 970671 h 2233232"/>
              <a:gd name="connsiteX46" fmla="*/ 970670 w 982888"/>
              <a:gd name="connsiteY46" fmla="*/ 1069145 h 2233232"/>
              <a:gd name="connsiteX47" fmla="*/ 956603 w 982888"/>
              <a:gd name="connsiteY47" fmla="*/ 1463040 h 2233232"/>
              <a:gd name="connsiteX48" fmla="*/ 928467 w 982888"/>
              <a:gd name="connsiteY48" fmla="*/ 1547446 h 2233232"/>
              <a:gd name="connsiteX49" fmla="*/ 900332 w 982888"/>
              <a:gd name="connsiteY49" fmla="*/ 1575582 h 2233232"/>
              <a:gd name="connsiteX50" fmla="*/ 858129 w 982888"/>
              <a:gd name="connsiteY50" fmla="*/ 1674056 h 2233232"/>
              <a:gd name="connsiteX51" fmla="*/ 815926 w 982888"/>
              <a:gd name="connsiteY51" fmla="*/ 1730326 h 2233232"/>
              <a:gd name="connsiteX52" fmla="*/ 787790 w 982888"/>
              <a:gd name="connsiteY52" fmla="*/ 1772529 h 2233232"/>
              <a:gd name="connsiteX53" fmla="*/ 717452 w 982888"/>
              <a:gd name="connsiteY53" fmla="*/ 1885071 h 2233232"/>
              <a:gd name="connsiteX54" fmla="*/ 675249 w 982888"/>
              <a:gd name="connsiteY54" fmla="*/ 1969477 h 2233232"/>
              <a:gd name="connsiteX55" fmla="*/ 633046 w 982888"/>
              <a:gd name="connsiteY55" fmla="*/ 1997612 h 2233232"/>
              <a:gd name="connsiteX56" fmla="*/ 604910 w 982888"/>
              <a:gd name="connsiteY56" fmla="*/ 2039816 h 2233232"/>
              <a:gd name="connsiteX57" fmla="*/ 562707 w 982888"/>
              <a:gd name="connsiteY57" fmla="*/ 2067951 h 2233232"/>
              <a:gd name="connsiteX58" fmla="*/ 506437 w 982888"/>
              <a:gd name="connsiteY58" fmla="*/ 2110154 h 2233232"/>
              <a:gd name="connsiteX59" fmla="*/ 436098 w 982888"/>
              <a:gd name="connsiteY59" fmla="*/ 2180492 h 2233232"/>
              <a:gd name="connsiteX60" fmla="*/ 422030 w 982888"/>
              <a:gd name="connsiteY60" fmla="*/ 2222696 h 2233232"/>
              <a:gd name="connsiteX61" fmla="*/ 534572 w 982888"/>
              <a:gd name="connsiteY61" fmla="*/ 2208628 h 2233232"/>
              <a:gd name="connsiteX62" fmla="*/ 520504 w 982888"/>
              <a:gd name="connsiteY62" fmla="*/ 2138289 h 2233232"/>
              <a:gd name="connsiteX63" fmla="*/ 492369 w 982888"/>
              <a:gd name="connsiteY63" fmla="*/ 2124222 h 223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982888" h="2233232">
                <a:moveTo>
                  <a:pt x="492369" y="2124222"/>
                </a:moveTo>
                <a:lnTo>
                  <a:pt x="492369" y="2124222"/>
                </a:lnTo>
                <a:cubicBezTo>
                  <a:pt x="478520" y="2087292"/>
                  <a:pt x="467569" y="2010868"/>
                  <a:pt x="422030" y="1983545"/>
                </a:cubicBezTo>
                <a:cubicBezTo>
                  <a:pt x="409314" y="1975916"/>
                  <a:pt x="393895" y="1974166"/>
                  <a:pt x="379827" y="1969477"/>
                </a:cubicBezTo>
                <a:cubicBezTo>
                  <a:pt x="332400" y="1898335"/>
                  <a:pt x="377438" y="1947180"/>
                  <a:pt x="309489" y="1913206"/>
                </a:cubicBezTo>
                <a:cubicBezTo>
                  <a:pt x="294367" y="1905645"/>
                  <a:pt x="280488" y="1895633"/>
                  <a:pt x="267286" y="1885071"/>
                </a:cubicBezTo>
                <a:cubicBezTo>
                  <a:pt x="256929" y="1876786"/>
                  <a:pt x="250523" y="1863760"/>
                  <a:pt x="239150" y="1856936"/>
                </a:cubicBezTo>
                <a:cubicBezTo>
                  <a:pt x="226434" y="1849307"/>
                  <a:pt x="211015" y="1847557"/>
                  <a:pt x="196947" y="1842868"/>
                </a:cubicBezTo>
                <a:cubicBezTo>
                  <a:pt x="187569" y="1833489"/>
                  <a:pt x="179423" y="1822690"/>
                  <a:pt x="168812" y="1814732"/>
                </a:cubicBezTo>
                <a:cubicBezTo>
                  <a:pt x="123807" y="1780978"/>
                  <a:pt x="88533" y="1770655"/>
                  <a:pt x="56270" y="1730326"/>
                </a:cubicBezTo>
                <a:cubicBezTo>
                  <a:pt x="45708" y="1717124"/>
                  <a:pt x="35002" y="1703573"/>
                  <a:pt x="28135" y="1688123"/>
                </a:cubicBezTo>
                <a:cubicBezTo>
                  <a:pt x="16090" y="1661022"/>
                  <a:pt x="0" y="1603717"/>
                  <a:pt x="0" y="1603717"/>
                </a:cubicBezTo>
                <a:cubicBezTo>
                  <a:pt x="4689" y="1528689"/>
                  <a:pt x="8072" y="1453569"/>
                  <a:pt x="14067" y="1378634"/>
                </a:cubicBezTo>
                <a:cubicBezTo>
                  <a:pt x="20191" y="1302078"/>
                  <a:pt x="22425" y="1261680"/>
                  <a:pt x="42203" y="1195754"/>
                </a:cubicBezTo>
                <a:cubicBezTo>
                  <a:pt x="50725" y="1167348"/>
                  <a:pt x="53887" y="1136024"/>
                  <a:pt x="70338" y="1111348"/>
                </a:cubicBezTo>
                <a:lnTo>
                  <a:pt x="126609" y="1026942"/>
                </a:lnTo>
                <a:cubicBezTo>
                  <a:pt x="135987" y="1012874"/>
                  <a:pt x="149397" y="1000779"/>
                  <a:pt x="154744" y="984739"/>
                </a:cubicBezTo>
                <a:cubicBezTo>
                  <a:pt x="159433" y="970671"/>
                  <a:pt x="161183" y="955252"/>
                  <a:pt x="168812" y="942536"/>
                </a:cubicBezTo>
                <a:cubicBezTo>
                  <a:pt x="175636" y="931163"/>
                  <a:pt x="188662" y="924757"/>
                  <a:pt x="196947" y="914400"/>
                </a:cubicBezTo>
                <a:cubicBezTo>
                  <a:pt x="207509" y="901198"/>
                  <a:pt x="215704" y="886265"/>
                  <a:pt x="225083" y="872197"/>
                </a:cubicBezTo>
                <a:cubicBezTo>
                  <a:pt x="229772" y="858129"/>
                  <a:pt x="231521" y="842709"/>
                  <a:pt x="239150" y="829994"/>
                </a:cubicBezTo>
                <a:cubicBezTo>
                  <a:pt x="245974" y="818621"/>
                  <a:pt x="261355" y="813722"/>
                  <a:pt x="267286" y="801859"/>
                </a:cubicBezTo>
                <a:cubicBezTo>
                  <a:pt x="280549" y="775333"/>
                  <a:pt x="286043" y="745588"/>
                  <a:pt x="295421" y="717452"/>
                </a:cubicBezTo>
                <a:lnTo>
                  <a:pt x="323557" y="633046"/>
                </a:lnTo>
                <a:cubicBezTo>
                  <a:pt x="328246" y="618978"/>
                  <a:pt x="329398" y="603181"/>
                  <a:pt x="337624" y="590843"/>
                </a:cubicBezTo>
                <a:lnTo>
                  <a:pt x="365760" y="548640"/>
                </a:lnTo>
                <a:lnTo>
                  <a:pt x="393895" y="464234"/>
                </a:lnTo>
                <a:cubicBezTo>
                  <a:pt x="398584" y="450166"/>
                  <a:pt x="405055" y="436572"/>
                  <a:pt x="407963" y="422031"/>
                </a:cubicBezTo>
                <a:lnTo>
                  <a:pt x="436098" y="281354"/>
                </a:lnTo>
                <a:cubicBezTo>
                  <a:pt x="441679" y="225542"/>
                  <a:pt x="451794" y="104404"/>
                  <a:pt x="464234" y="42203"/>
                </a:cubicBezTo>
                <a:cubicBezTo>
                  <a:pt x="467142" y="27662"/>
                  <a:pt x="473612" y="14068"/>
                  <a:pt x="478301" y="0"/>
                </a:cubicBezTo>
                <a:cubicBezTo>
                  <a:pt x="487680" y="28135"/>
                  <a:pt x="489986" y="59730"/>
                  <a:pt x="506437" y="84406"/>
                </a:cubicBezTo>
                <a:cubicBezTo>
                  <a:pt x="515815" y="98474"/>
                  <a:pt x="527705" y="111159"/>
                  <a:pt x="534572" y="126609"/>
                </a:cubicBezTo>
                <a:cubicBezTo>
                  <a:pt x="546617" y="153710"/>
                  <a:pt x="553329" y="182880"/>
                  <a:pt x="562707" y="211016"/>
                </a:cubicBezTo>
                <a:cubicBezTo>
                  <a:pt x="567396" y="225084"/>
                  <a:pt x="568550" y="240881"/>
                  <a:pt x="576775" y="253219"/>
                </a:cubicBezTo>
                <a:lnTo>
                  <a:pt x="633046" y="337625"/>
                </a:lnTo>
                <a:cubicBezTo>
                  <a:pt x="642424" y="351693"/>
                  <a:pt x="655834" y="363788"/>
                  <a:pt x="661181" y="379828"/>
                </a:cubicBezTo>
                <a:cubicBezTo>
                  <a:pt x="665870" y="393896"/>
                  <a:pt x="668617" y="408768"/>
                  <a:pt x="675249" y="422031"/>
                </a:cubicBezTo>
                <a:cubicBezTo>
                  <a:pt x="692996" y="457526"/>
                  <a:pt x="705349" y="466199"/>
                  <a:pt x="731520" y="492369"/>
                </a:cubicBezTo>
                <a:cubicBezTo>
                  <a:pt x="736209" y="506437"/>
                  <a:pt x="738386" y="521609"/>
                  <a:pt x="745587" y="534572"/>
                </a:cubicBezTo>
                <a:cubicBezTo>
                  <a:pt x="762009" y="564132"/>
                  <a:pt x="791165" y="586900"/>
                  <a:pt x="801858" y="618979"/>
                </a:cubicBezTo>
                <a:cubicBezTo>
                  <a:pt x="806547" y="633047"/>
                  <a:pt x="809294" y="647919"/>
                  <a:pt x="815926" y="661182"/>
                </a:cubicBezTo>
                <a:cubicBezTo>
                  <a:pt x="823487" y="676304"/>
                  <a:pt x="837194" y="687935"/>
                  <a:pt x="844061" y="703385"/>
                </a:cubicBezTo>
                <a:cubicBezTo>
                  <a:pt x="856106" y="730486"/>
                  <a:pt x="855746" y="763115"/>
                  <a:pt x="872197" y="787791"/>
                </a:cubicBezTo>
                <a:cubicBezTo>
                  <a:pt x="881575" y="801859"/>
                  <a:pt x="893465" y="814544"/>
                  <a:pt x="900332" y="829994"/>
                </a:cubicBezTo>
                <a:cubicBezTo>
                  <a:pt x="927076" y="890168"/>
                  <a:pt x="926167" y="913383"/>
                  <a:pt x="942535" y="970671"/>
                </a:cubicBezTo>
                <a:cubicBezTo>
                  <a:pt x="982888" y="1111903"/>
                  <a:pt x="926707" y="893285"/>
                  <a:pt x="970670" y="1069145"/>
                </a:cubicBezTo>
                <a:cubicBezTo>
                  <a:pt x="965981" y="1200443"/>
                  <a:pt x="968151" y="1332166"/>
                  <a:pt x="956603" y="1463040"/>
                </a:cubicBezTo>
                <a:cubicBezTo>
                  <a:pt x="953996" y="1492583"/>
                  <a:pt x="949438" y="1526475"/>
                  <a:pt x="928467" y="1547446"/>
                </a:cubicBezTo>
                <a:lnTo>
                  <a:pt x="900332" y="1575582"/>
                </a:lnTo>
                <a:cubicBezTo>
                  <a:pt x="886657" y="1616606"/>
                  <a:pt x="882961" y="1634325"/>
                  <a:pt x="858129" y="1674056"/>
                </a:cubicBezTo>
                <a:cubicBezTo>
                  <a:pt x="845703" y="1693938"/>
                  <a:pt x="829554" y="1711247"/>
                  <a:pt x="815926" y="1730326"/>
                </a:cubicBezTo>
                <a:cubicBezTo>
                  <a:pt x="806099" y="1744084"/>
                  <a:pt x="797169" y="1758461"/>
                  <a:pt x="787790" y="1772529"/>
                </a:cubicBezTo>
                <a:cubicBezTo>
                  <a:pt x="754309" y="1872976"/>
                  <a:pt x="784332" y="1840485"/>
                  <a:pt x="717452" y="1885071"/>
                </a:cubicBezTo>
                <a:cubicBezTo>
                  <a:pt x="706011" y="1919395"/>
                  <a:pt x="702519" y="1942207"/>
                  <a:pt x="675249" y="1969477"/>
                </a:cubicBezTo>
                <a:cubicBezTo>
                  <a:pt x="663294" y="1981432"/>
                  <a:pt x="647114" y="1988234"/>
                  <a:pt x="633046" y="1997612"/>
                </a:cubicBezTo>
                <a:cubicBezTo>
                  <a:pt x="623667" y="2011680"/>
                  <a:pt x="616866" y="2027860"/>
                  <a:pt x="604910" y="2039816"/>
                </a:cubicBezTo>
                <a:cubicBezTo>
                  <a:pt x="592955" y="2051771"/>
                  <a:pt x="576465" y="2058124"/>
                  <a:pt x="562707" y="2067951"/>
                </a:cubicBezTo>
                <a:cubicBezTo>
                  <a:pt x="543628" y="2081579"/>
                  <a:pt x="523016" y="2093575"/>
                  <a:pt x="506437" y="2110154"/>
                </a:cubicBezTo>
                <a:cubicBezTo>
                  <a:pt x="412656" y="2203935"/>
                  <a:pt x="548635" y="2105468"/>
                  <a:pt x="436098" y="2180492"/>
                </a:cubicBezTo>
                <a:cubicBezTo>
                  <a:pt x="431409" y="2194560"/>
                  <a:pt x="407772" y="2218622"/>
                  <a:pt x="422030" y="2222696"/>
                </a:cubicBezTo>
                <a:cubicBezTo>
                  <a:pt x="458381" y="2233082"/>
                  <a:pt x="505868" y="2233232"/>
                  <a:pt x="534572" y="2208628"/>
                </a:cubicBezTo>
                <a:cubicBezTo>
                  <a:pt x="552726" y="2193067"/>
                  <a:pt x="525193" y="2161735"/>
                  <a:pt x="520504" y="2138289"/>
                </a:cubicBezTo>
                <a:cubicBezTo>
                  <a:pt x="504954" y="2184940"/>
                  <a:pt x="497058" y="2126567"/>
                  <a:pt x="492369" y="2124222"/>
                </a:cubicBezTo>
                <a:close/>
              </a:path>
            </a:pathLst>
          </a:custGeom>
          <a:solidFill>
            <a:srgbClr val="FF0066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779434" y="3221502"/>
            <a:ext cx="1076178" cy="3140612"/>
            <a:chOff x="7779434" y="3221502"/>
            <a:chExt cx="1076178" cy="3140612"/>
          </a:xfrm>
        </p:grpSpPr>
        <p:sp>
          <p:nvSpPr>
            <p:cNvPr id="12" name="Can 11"/>
            <p:cNvSpPr/>
            <p:nvPr/>
          </p:nvSpPr>
          <p:spPr>
            <a:xfrm>
              <a:off x="7865012" y="3237914"/>
              <a:ext cx="990600" cy="3124200"/>
            </a:xfrm>
            <a:prstGeom prst="can">
              <a:avLst/>
            </a:prstGeom>
            <a:blipFill>
              <a:blip r:embed="rId3" cstate="print">
                <a:lum bright="66000" contrast="-88000"/>
              </a:blip>
              <a:tile tx="0" ty="0" sx="100000" sy="100000" flip="none" algn="tl"/>
            </a:blip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779434" y="3221502"/>
              <a:ext cx="1041009" cy="675249"/>
            </a:xfrm>
            <a:custGeom>
              <a:avLst/>
              <a:gdLst>
                <a:gd name="connsiteX0" fmla="*/ 998806 w 1041009"/>
                <a:gd name="connsiteY0" fmla="*/ 239150 h 675249"/>
                <a:gd name="connsiteX1" fmla="*/ 1041009 w 1041009"/>
                <a:gd name="connsiteY1" fmla="*/ 154744 h 675249"/>
                <a:gd name="connsiteX2" fmla="*/ 900332 w 1041009"/>
                <a:gd name="connsiteY2" fmla="*/ 56270 h 675249"/>
                <a:gd name="connsiteX3" fmla="*/ 520504 w 1041009"/>
                <a:gd name="connsiteY3" fmla="*/ 0 h 675249"/>
                <a:gd name="connsiteX4" fmla="*/ 196948 w 1041009"/>
                <a:gd name="connsiteY4" fmla="*/ 42203 h 675249"/>
                <a:gd name="connsiteX5" fmla="*/ 98474 w 1041009"/>
                <a:gd name="connsiteY5" fmla="*/ 140676 h 675249"/>
                <a:gd name="connsiteX6" fmla="*/ 0 w 1041009"/>
                <a:gd name="connsiteY6" fmla="*/ 675249 h 675249"/>
                <a:gd name="connsiteX7" fmla="*/ 56271 w 1041009"/>
                <a:gd name="connsiteY7" fmla="*/ 647113 h 675249"/>
                <a:gd name="connsiteX8" fmla="*/ 112541 w 1041009"/>
                <a:gd name="connsiteY8" fmla="*/ 211015 h 675249"/>
                <a:gd name="connsiteX9" fmla="*/ 112541 w 1041009"/>
                <a:gd name="connsiteY9" fmla="*/ 211015 h 675249"/>
                <a:gd name="connsiteX10" fmla="*/ 84406 w 1041009"/>
                <a:gd name="connsiteY10" fmla="*/ 492369 h 675249"/>
                <a:gd name="connsiteX11" fmla="*/ 239151 w 1041009"/>
                <a:gd name="connsiteY11" fmla="*/ 267286 h 675249"/>
                <a:gd name="connsiteX12" fmla="*/ 422031 w 1041009"/>
                <a:gd name="connsiteY12" fmla="*/ 267286 h 675249"/>
                <a:gd name="connsiteX13" fmla="*/ 689317 w 1041009"/>
                <a:gd name="connsiteY13" fmla="*/ 295421 h 675249"/>
                <a:gd name="connsiteX14" fmla="*/ 928468 w 1041009"/>
                <a:gd name="connsiteY14" fmla="*/ 253218 h 675249"/>
                <a:gd name="connsiteX15" fmla="*/ 998806 w 1041009"/>
                <a:gd name="connsiteY15" fmla="*/ 239150 h 67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1009" h="675249">
                  <a:moveTo>
                    <a:pt x="998806" y="239150"/>
                  </a:moveTo>
                  <a:lnTo>
                    <a:pt x="1041009" y="154744"/>
                  </a:lnTo>
                  <a:lnTo>
                    <a:pt x="900332" y="56270"/>
                  </a:lnTo>
                  <a:lnTo>
                    <a:pt x="520504" y="0"/>
                  </a:lnTo>
                  <a:lnTo>
                    <a:pt x="196948" y="42203"/>
                  </a:lnTo>
                  <a:lnTo>
                    <a:pt x="98474" y="140676"/>
                  </a:lnTo>
                  <a:lnTo>
                    <a:pt x="0" y="675249"/>
                  </a:lnTo>
                  <a:lnTo>
                    <a:pt x="56271" y="647113"/>
                  </a:lnTo>
                  <a:lnTo>
                    <a:pt x="112541" y="211015"/>
                  </a:lnTo>
                  <a:lnTo>
                    <a:pt x="112541" y="211015"/>
                  </a:lnTo>
                  <a:lnTo>
                    <a:pt x="84406" y="492369"/>
                  </a:lnTo>
                  <a:lnTo>
                    <a:pt x="239151" y="267286"/>
                  </a:lnTo>
                  <a:lnTo>
                    <a:pt x="422031" y="267286"/>
                  </a:lnTo>
                  <a:lnTo>
                    <a:pt x="689317" y="295421"/>
                  </a:lnTo>
                  <a:lnTo>
                    <a:pt x="928468" y="253218"/>
                  </a:lnTo>
                  <a:lnTo>
                    <a:pt x="998806" y="23915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reeform 17"/>
          <p:cNvSpPr/>
          <p:nvPr/>
        </p:nvSpPr>
        <p:spPr>
          <a:xfrm>
            <a:off x="6158391" y="1378634"/>
            <a:ext cx="1614009" cy="450166"/>
          </a:xfrm>
          <a:custGeom>
            <a:avLst/>
            <a:gdLst>
              <a:gd name="connsiteX0" fmla="*/ 87664 w 1696069"/>
              <a:gd name="connsiteY0" fmla="*/ 112541 h 1240444"/>
              <a:gd name="connsiteX1" fmla="*/ 87664 w 1696069"/>
              <a:gd name="connsiteY1" fmla="*/ 112541 h 1240444"/>
              <a:gd name="connsiteX2" fmla="*/ 214274 w 1696069"/>
              <a:gd name="connsiteY2" fmla="*/ 168812 h 1240444"/>
              <a:gd name="connsiteX3" fmla="*/ 242409 w 1696069"/>
              <a:gd name="connsiteY3" fmla="*/ 196948 h 1240444"/>
              <a:gd name="connsiteX4" fmla="*/ 312747 w 1696069"/>
              <a:gd name="connsiteY4" fmla="*/ 211015 h 1240444"/>
              <a:gd name="connsiteX5" fmla="*/ 369018 w 1696069"/>
              <a:gd name="connsiteY5" fmla="*/ 225083 h 1240444"/>
              <a:gd name="connsiteX6" fmla="*/ 453424 w 1696069"/>
              <a:gd name="connsiteY6" fmla="*/ 267286 h 1240444"/>
              <a:gd name="connsiteX7" fmla="*/ 495627 w 1696069"/>
              <a:gd name="connsiteY7" fmla="*/ 281354 h 1240444"/>
              <a:gd name="connsiteX8" fmla="*/ 565966 w 1696069"/>
              <a:gd name="connsiteY8" fmla="*/ 351692 h 1240444"/>
              <a:gd name="connsiteX9" fmla="*/ 608169 w 1696069"/>
              <a:gd name="connsiteY9" fmla="*/ 379828 h 1240444"/>
              <a:gd name="connsiteX10" fmla="*/ 650372 w 1696069"/>
              <a:gd name="connsiteY10" fmla="*/ 422031 h 1240444"/>
              <a:gd name="connsiteX11" fmla="*/ 678507 w 1696069"/>
              <a:gd name="connsiteY11" fmla="*/ 464234 h 1240444"/>
              <a:gd name="connsiteX12" fmla="*/ 762914 w 1696069"/>
              <a:gd name="connsiteY12" fmla="*/ 520504 h 1240444"/>
              <a:gd name="connsiteX13" fmla="*/ 833252 w 1696069"/>
              <a:gd name="connsiteY13" fmla="*/ 576775 h 1240444"/>
              <a:gd name="connsiteX14" fmla="*/ 889523 w 1696069"/>
              <a:gd name="connsiteY14" fmla="*/ 633046 h 1240444"/>
              <a:gd name="connsiteX15" fmla="*/ 931726 w 1696069"/>
              <a:gd name="connsiteY15" fmla="*/ 675249 h 1240444"/>
              <a:gd name="connsiteX16" fmla="*/ 1016132 w 1696069"/>
              <a:gd name="connsiteY16" fmla="*/ 717452 h 1240444"/>
              <a:gd name="connsiteX17" fmla="*/ 1128674 w 1696069"/>
              <a:gd name="connsiteY17" fmla="*/ 773723 h 1240444"/>
              <a:gd name="connsiteX18" fmla="*/ 1170877 w 1696069"/>
              <a:gd name="connsiteY18" fmla="*/ 801858 h 1240444"/>
              <a:gd name="connsiteX19" fmla="*/ 1199012 w 1696069"/>
              <a:gd name="connsiteY19" fmla="*/ 829994 h 1240444"/>
              <a:gd name="connsiteX20" fmla="*/ 1241215 w 1696069"/>
              <a:gd name="connsiteY20" fmla="*/ 844061 h 1240444"/>
              <a:gd name="connsiteX21" fmla="*/ 1269351 w 1696069"/>
              <a:gd name="connsiteY21" fmla="*/ 872197 h 1240444"/>
              <a:gd name="connsiteX22" fmla="*/ 1297486 w 1696069"/>
              <a:gd name="connsiteY22" fmla="*/ 914400 h 1240444"/>
              <a:gd name="connsiteX23" fmla="*/ 1339689 w 1696069"/>
              <a:gd name="connsiteY23" fmla="*/ 942535 h 1240444"/>
              <a:gd name="connsiteX24" fmla="*/ 1395960 w 1696069"/>
              <a:gd name="connsiteY24" fmla="*/ 998806 h 1240444"/>
              <a:gd name="connsiteX25" fmla="*/ 1410027 w 1696069"/>
              <a:gd name="connsiteY25" fmla="*/ 1041009 h 1240444"/>
              <a:gd name="connsiteX26" fmla="*/ 1466298 w 1696069"/>
              <a:gd name="connsiteY26" fmla="*/ 1097280 h 1240444"/>
              <a:gd name="connsiteX27" fmla="*/ 1522569 w 1696069"/>
              <a:gd name="connsiteY27" fmla="*/ 1167618 h 1240444"/>
              <a:gd name="connsiteX28" fmla="*/ 1621043 w 1696069"/>
              <a:gd name="connsiteY28" fmla="*/ 1237957 h 1240444"/>
              <a:gd name="connsiteX29" fmla="*/ 1663246 w 1696069"/>
              <a:gd name="connsiteY29" fmla="*/ 1111348 h 1240444"/>
              <a:gd name="connsiteX30" fmla="*/ 1677314 w 1696069"/>
              <a:gd name="connsiteY30" fmla="*/ 1069144 h 1240444"/>
              <a:gd name="connsiteX31" fmla="*/ 1621043 w 1696069"/>
              <a:gd name="connsiteY31" fmla="*/ 1012874 h 1240444"/>
              <a:gd name="connsiteX32" fmla="*/ 1564772 w 1696069"/>
              <a:gd name="connsiteY32" fmla="*/ 984738 h 1240444"/>
              <a:gd name="connsiteX33" fmla="*/ 1508501 w 1696069"/>
              <a:gd name="connsiteY33" fmla="*/ 914400 h 1240444"/>
              <a:gd name="connsiteX34" fmla="*/ 1424095 w 1696069"/>
              <a:gd name="connsiteY34" fmla="*/ 872197 h 1240444"/>
              <a:gd name="connsiteX35" fmla="*/ 1367824 w 1696069"/>
              <a:gd name="connsiteY35" fmla="*/ 815926 h 1240444"/>
              <a:gd name="connsiteX36" fmla="*/ 1353757 w 1696069"/>
              <a:gd name="connsiteY36" fmla="*/ 773723 h 1240444"/>
              <a:gd name="connsiteX37" fmla="*/ 1255283 w 1696069"/>
              <a:gd name="connsiteY37" fmla="*/ 689317 h 1240444"/>
              <a:gd name="connsiteX38" fmla="*/ 1170877 w 1696069"/>
              <a:gd name="connsiteY38" fmla="*/ 633046 h 1240444"/>
              <a:gd name="connsiteX39" fmla="*/ 1142741 w 1696069"/>
              <a:gd name="connsiteY39" fmla="*/ 604911 h 1240444"/>
              <a:gd name="connsiteX40" fmla="*/ 1058335 w 1696069"/>
              <a:gd name="connsiteY40" fmla="*/ 548640 h 1240444"/>
              <a:gd name="connsiteX41" fmla="*/ 1030200 w 1696069"/>
              <a:gd name="connsiteY41" fmla="*/ 520504 h 1240444"/>
              <a:gd name="connsiteX42" fmla="*/ 973929 w 1696069"/>
              <a:gd name="connsiteY42" fmla="*/ 506437 h 1240444"/>
              <a:gd name="connsiteX43" fmla="*/ 875455 w 1696069"/>
              <a:gd name="connsiteY43" fmla="*/ 464234 h 1240444"/>
              <a:gd name="connsiteX44" fmla="*/ 805117 w 1696069"/>
              <a:gd name="connsiteY44" fmla="*/ 422031 h 1240444"/>
              <a:gd name="connsiteX45" fmla="*/ 734778 w 1696069"/>
              <a:gd name="connsiteY45" fmla="*/ 379828 h 1240444"/>
              <a:gd name="connsiteX46" fmla="*/ 720711 w 1696069"/>
              <a:gd name="connsiteY46" fmla="*/ 337624 h 1240444"/>
              <a:gd name="connsiteX47" fmla="*/ 650372 w 1696069"/>
              <a:gd name="connsiteY47" fmla="*/ 281354 h 1240444"/>
              <a:gd name="connsiteX48" fmla="*/ 622237 w 1696069"/>
              <a:gd name="connsiteY48" fmla="*/ 253218 h 1240444"/>
              <a:gd name="connsiteX49" fmla="*/ 580034 w 1696069"/>
              <a:gd name="connsiteY49" fmla="*/ 225083 h 1240444"/>
              <a:gd name="connsiteX50" fmla="*/ 551898 w 1696069"/>
              <a:gd name="connsiteY50" fmla="*/ 196948 h 1240444"/>
              <a:gd name="connsiteX51" fmla="*/ 467492 w 1696069"/>
              <a:gd name="connsiteY51" fmla="*/ 168812 h 1240444"/>
              <a:gd name="connsiteX52" fmla="*/ 425289 w 1696069"/>
              <a:gd name="connsiteY52" fmla="*/ 154744 h 1240444"/>
              <a:gd name="connsiteX53" fmla="*/ 298680 w 1696069"/>
              <a:gd name="connsiteY53" fmla="*/ 84406 h 1240444"/>
              <a:gd name="connsiteX54" fmla="*/ 270544 w 1696069"/>
              <a:gd name="connsiteY54" fmla="*/ 56271 h 1240444"/>
              <a:gd name="connsiteX55" fmla="*/ 228341 w 1696069"/>
              <a:gd name="connsiteY55" fmla="*/ 42203 h 1240444"/>
              <a:gd name="connsiteX56" fmla="*/ 129867 w 1696069"/>
              <a:gd name="connsiteY56" fmla="*/ 14068 h 1240444"/>
              <a:gd name="connsiteX57" fmla="*/ 31394 w 1696069"/>
              <a:gd name="connsiteY57" fmla="*/ 28135 h 1240444"/>
              <a:gd name="connsiteX58" fmla="*/ 31394 w 1696069"/>
              <a:gd name="connsiteY58" fmla="*/ 126609 h 1240444"/>
              <a:gd name="connsiteX59" fmla="*/ 115800 w 1696069"/>
              <a:gd name="connsiteY59" fmla="*/ 84406 h 1240444"/>
              <a:gd name="connsiteX60" fmla="*/ 129867 w 1696069"/>
              <a:gd name="connsiteY60" fmla="*/ 42203 h 1240444"/>
              <a:gd name="connsiteX61" fmla="*/ 115800 w 1696069"/>
              <a:gd name="connsiteY61" fmla="*/ 0 h 1240444"/>
              <a:gd name="connsiteX62" fmla="*/ 115800 w 1696069"/>
              <a:gd name="connsiteY62" fmla="*/ 14068 h 124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696069" h="1240444">
                <a:moveTo>
                  <a:pt x="87664" y="112541"/>
                </a:moveTo>
                <a:lnTo>
                  <a:pt x="87664" y="112541"/>
                </a:lnTo>
                <a:cubicBezTo>
                  <a:pt x="129867" y="131298"/>
                  <a:pt x="173729" y="146697"/>
                  <a:pt x="214274" y="168812"/>
                </a:cubicBezTo>
                <a:cubicBezTo>
                  <a:pt x="225918" y="175163"/>
                  <a:pt x="230218" y="191723"/>
                  <a:pt x="242409" y="196948"/>
                </a:cubicBezTo>
                <a:cubicBezTo>
                  <a:pt x="264386" y="206367"/>
                  <a:pt x="289406" y="205828"/>
                  <a:pt x="312747" y="211015"/>
                </a:cubicBezTo>
                <a:cubicBezTo>
                  <a:pt x="331621" y="215209"/>
                  <a:pt x="350428" y="219771"/>
                  <a:pt x="369018" y="225083"/>
                </a:cubicBezTo>
                <a:cubicBezTo>
                  <a:pt x="451522" y="248656"/>
                  <a:pt x="371221" y="226184"/>
                  <a:pt x="453424" y="267286"/>
                </a:cubicBezTo>
                <a:cubicBezTo>
                  <a:pt x="466687" y="273918"/>
                  <a:pt x="481559" y="276665"/>
                  <a:pt x="495627" y="281354"/>
                </a:cubicBezTo>
                <a:cubicBezTo>
                  <a:pt x="519073" y="304800"/>
                  <a:pt x="538377" y="333299"/>
                  <a:pt x="565966" y="351692"/>
                </a:cubicBezTo>
                <a:cubicBezTo>
                  <a:pt x="580034" y="361071"/>
                  <a:pt x="595180" y="369004"/>
                  <a:pt x="608169" y="379828"/>
                </a:cubicBezTo>
                <a:cubicBezTo>
                  <a:pt x="623452" y="392564"/>
                  <a:pt x="637636" y="406747"/>
                  <a:pt x="650372" y="422031"/>
                </a:cubicBezTo>
                <a:cubicBezTo>
                  <a:pt x="661196" y="435019"/>
                  <a:pt x="665783" y="453101"/>
                  <a:pt x="678507" y="464234"/>
                </a:cubicBezTo>
                <a:cubicBezTo>
                  <a:pt x="703955" y="486501"/>
                  <a:pt x="739004" y="496593"/>
                  <a:pt x="762914" y="520504"/>
                </a:cubicBezTo>
                <a:cubicBezTo>
                  <a:pt x="858676" y="616270"/>
                  <a:pt x="709046" y="470313"/>
                  <a:pt x="833252" y="576775"/>
                </a:cubicBezTo>
                <a:cubicBezTo>
                  <a:pt x="853392" y="594038"/>
                  <a:pt x="870766" y="614289"/>
                  <a:pt x="889523" y="633046"/>
                </a:cubicBezTo>
                <a:cubicBezTo>
                  <a:pt x="903591" y="647114"/>
                  <a:pt x="912852" y="668958"/>
                  <a:pt x="931726" y="675249"/>
                </a:cubicBezTo>
                <a:cubicBezTo>
                  <a:pt x="1017304" y="703776"/>
                  <a:pt x="930424" y="670703"/>
                  <a:pt x="1016132" y="717452"/>
                </a:cubicBezTo>
                <a:cubicBezTo>
                  <a:pt x="1052953" y="737536"/>
                  <a:pt x="1093776" y="750458"/>
                  <a:pt x="1128674" y="773723"/>
                </a:cubicBezTo>
                <a:cubicBezTo>
                  <a:pt x="1142742" y="783101"/>
                  <a:pt x="1157675" y="791296"/>
                  <a:pt x="1170877" y="801858"/>
                </a:cubicBezTo>
                <a:cubicBezTo>
                  <a:pt x="1181234" y="810144"/>
                  <a:pt x="1187639" y="823170"/>
                  <a:pt x="1199012" y="829994"/>
                </a:cubicBezTo>
                <a:cubicBezTo>
                  <a:pt x="1211727" y="837623"/>
                  <a:pt x="1227147" y="839372"/>
                  <a:pt x="1241215" y="844061"/>
                </a:cubicBezTo>
                <a:cubicBezTo>
                  <a:pt x="1250594" y="853440"/>
                  <a:pt x="1261065" y="861840"/>
                  <a:pt x="1269351" y="872197"/>
                </a:cubicBezTo>
                <a:cubicBezTo>
                  <a:pt x="1279913" y="885399"/>
                  <a:pt x="1285531" y="902445"/>
                  <a:pt x="1297486" y="914400"/>
                </a:cubicBezTo>
                <a:cubicBezTo>
                  <a:pt x="1309441" y="926355"/>
                  <a:pt x="1326852" y="931532"/>
                  <a:pt x="1339689" y="942535"/>
                </a:cubicBezTo>
                <a:cubicBezTo>
                  <a:pt x="1359829" y="959798"/>
                  <a:pt x="1395960" y="998806"/>
                  <a:pt x="1395960" y="998806"/>
                </a:cubicBezTo>
                <a:cubicBezTo>
                  <a:pt x="1400649" y="1012874"/>
                  <a:pt x="1401408" y="1028942"/>
                  <a:pt x="1410027" y="1041009"/>
                </a:cubicBezTo>
                <a:cubicBezTo>
                  <a:pt x="1425445" y="1062594"/>
                  <a:pt x="1466298" y="1097280"/>
                  <a:pt x="1466298" y="1097280"/>
                </a:cubicBezTo>
                <a:cubicBezTo>
                  <a:pt x="1489965" y="1168279"/>
                  <a:pt x="1463179" y="1116713"/>
                  <a:pt x="1522569" y="1167618"/>
                </a:cubicBezTo>
                <a:cubicBezTo>
                  <a:pt x="1607532" y="1240444"/>
                  <a:pt x="1543497" y="1212108"/>
                  <a:pt x="1621043" y="1237957"/>
                </a:cubicBezTo>
                <a:lnTo>
                  <a:pt x="1663246" y="1111348"/>
                </a:lnTo>
                <a:lnTo>
                  <a:pt x="1677314" y="1069144"/>
                </a:lnTo>
                <a:cubicBezTo>
                  <a:pt x="1564775" y="1031633"/>
                  <a:pt x="1696069" y="1087900"/>
                  <a:pt x="1621043" y="1012874"/>
                </a:cubicBezTo>
                <a:cubicBezTo>
                  <a:pt x="1606214" y="998045"/>
                  <a:pt x="1583529" y="994117"/>
                  <a:pt x="1564772" y="984738"/>
                </a:cubicBezTo>
                <a:cubicBezTo>
                  <a:pt x="1551992" y="965567"/>
                  <a:pt x="1530776" y="927765"/>
                  <a:pt x="1508501" y="914400"/>
                </a:cubicBezTo>
                <a:cubicBezTo>
                  <a:pt x="1425297" y="864478"/>
                  <a:pt x="1507096" y="943341"/>
                  <a:pt x="1424095" y="872197"/>
                </a:cubicBezTo>
                <a:cubicBezTo>
                  <a:pt x="1403955" y="854934"/>
                  <a:pt x="1367824" y="815926"/>
                  <a:pt x="1367824" y="815926"/>
                </a:cubicBezTo>
                <a:cubicBezTo>
                  <a:pt x="1363135" y="801858"/>
                  <a:pt x="1362376" y="785790"/>
                  <a:pt x="1353757" y="773723"/>
                </a:cubicBezTo>
                <a:cubicBezTo>
                  <a:pt x="1304031" y="704106"/>
                  <a:pt x="1307766" y="733053"/>
                  <a:pt x="1255283" y="689317"/>
                </a:cubicBezTo>
                <a:cubicBezTo>
                  <a:pt x="1185031" y="630774"/>
                  <a:pt x="1245045" y="657769"/>
                  <a:pt x="1170877" y="633046"/>
                </a:cubicBezTo>
                <a:cubicBezTo>
                  <a:pt x="1161498" y="623668"/>
                  <a:pt x="1153352" y="612869"/>
                  <a:pt x="1142741" y="604911"/>
                </a:cubicBezTo>
                <a:cubicBezTo>
                  <a:pt x="1115689" y="584622"/>
                  <a:pt x="1082245" y="572551"/>
                  <a:pt x="1058335" y="548640"/>
                </a:cubicBezTo>
                <a:cubicBezTo>
                  <a:pt x="1048957" y="539261"/>
                  <a:pt x="1042063" y="526435"/>
                  <a:pt x="1030200" y="520504"/>
                </a:cubicBezTo>
                <a:cubicBezTo>
                  <a:pt x="1012907" y="511857"/>
                  <a:pt x="992519" y="511748"/>
                  <a:pt x="973929" y="506437"/>
                </a:cubicBezTo>
                <a:cubicBezTo>
                  <a:pt x="925635" y="492639"/>
                  <a:pt x="925468" y="489240"/>
                  <a:pt x="875455" y="464234"/>
                </a:cubicBezTo>
                <a:cubicBezTo>
                  <a:pt x="804169" y="392945"/>
                  <a:pt x="896424" y="476815"/>
                  <a:pt x="805117" y="422031"/>
                </a:cubicBezTo>
                <a:cubicBezTo>
                  <a:pt x="708565" y="364100"/>
                  <a:pt x="854330" y="419677"/>
                  <a:pt x="734778" y="379828"/>
                </a:cubicBezTo>
                <a:cubicBezTo>
                  <a:pt x="730089" y="365760"/>
                  <a:pt x="728340" y="350340"/>
                  <a:pt x="720711" y="337624"/>
                </a:cubicBezTo>
                <a:cubicBezTo>
                  <a:pt x="705035" y="311497"/>
                  <a:pt x="672487" y="299046"/>
                  <a:pt x="650372" y="281354"/>
                </a:cubicBezTo>
                <a:cubicBezTo>
                  <a:pt x="640015" y="273068"/>
                  <a:pt x="632594" y="261504"/>
                  <a:pt x="622237" y="253218"/>
                </a:cubicBezTo>
                <a:cubicBezTo>
                  <a:pt x="609035" y="242656"/>
                  <a:pt x="593236" y="235645"/>
                  <a:pt x="580034" y="225083"/>
                </a:cubicBezTo>
                <a:cubicBezTo>
                  <a:pt x="569677" y="216798"/>
                  <a:pt x="563761" y="202879"/>
                  <a:pt x="551898" y="196948"/>
                </a:cubicBezTo>
                <a:cubicBezTo>
                  <a:pt x="525372" y="183685"/>
                  <a:pt x="495627" y="178191"/>
                  <a:pt x="467492" y="168812"/>
                </a:cubicBezTo>
                <a:cubicBezTo>
                  <a:pt x="453424" y="164123"/>
                  <a:pt x="437627" y="162969"/>
                  <a:pt x="425289" y="154744"/>
                </a:cubicBezTo>
                <a:cubicBezTo>
                  <a:pt x="328545" y="90249"/>
                  <a:pt x="372962" y="109167"/>
                  <a:pt x="298680" y="84406"/>
                </a:cubicBezTo>
                <a:cubicBezTo>
                  <a:pt x="289301" y="75028"/>
                  <a:pt x="281917" y="63095"/>
                  <a:pt x="270544" y="56271"/>
                </a:cubicBezTo>
                <a:cubicBezTo>
                  <a:pt x="257828" y="48642"/>
                  <a:pt x="242599" y="46277"/>
                  <a:pt x="228341" y="42203"/>
                </a:cubicBezTo>
                <a:cubicBezTo>
                  <a:pt x="104657" y="6864"/>
                  <a:pt x="231085" y="47805"/>
                  <a:pt x="129867" y="14068"/>
                </a:cubicBezTo>
                <a:cubicBezTo>
                  <a:pt x="97043" y="18757"/>
                  <a:pt x="61051" y="13307"/>
                  <a:pt x="31394" y="28135"/>
                </a:cubicBezTo>
                <a:cubicBezTo>
                  <a:pt x="0" y="43832"/>
                  <a:pt x="28348" y="114427"/>
                  <a:pt x="31394" y="126609"/>
                </a:cubicBezTo>
                <a:cubicBezTo>
                  <a:pt x="59195" y="117342"/>
                  <a:pt x="95968" y="109196"/>
                  <a:pt x="115800" y="84406"/>
                </a:cubicBezTo>
                <a:cubicBezTo>
                  <a:pt x="125063" y="72827"/>
                  <a:pt x="125178" y="56271"/>
                  <a:pt x="129867" y="42203"/>
                </a:cubicBezTo>
                <a:lnTo>
                  <a:pt x="115800" y="0"/>
                </a:lnTo>
                <a:lnTo>
                  <a:pt x="115800" y="14068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735748" y="1563418"/>
            <a:ext cx="564190" cy="1067240"/>
          </a:xfrm>
          <a:custGeom>
            <a:avLst/>
            <a:gdLst>
              <a:gd name="connsiteX0" fmla="*/ 15550 w 564190"/>
              <a:gd name="connsiteY0" fmla="*/ 391991 h 1067240"/>
              <a:gd name="connsiteX1" fmla="*/ 15550 w 564190"/>
              <a:gd name="connsiteY1" fmla="*/ 391991 h 1067240"/>
              <a:gd name="connsiteX2" fmla="*/ 15550 w 564190"/>
              <a:gd name="connsiteY2" fmla="*/ 757751 h 1067240"/>
              <a:gd name="connsiteX3" fmla="*/ 1483 w 564190"/>
              <a:gd name="connsiteY3" fmla="*/ 799954 h 1067240"/>
              <a:gd name="connsiteX4" fmla="*/ 15550 w 564190"/>
              <a:gd name="connsiteY4" fmla="*/ 870293 h 1067240"/>
              <a:gd name="connsiteX5" fmla="*/ 43686 w 564190"/>
              <a:gd name="connsiteY5" fmla="*/ 1025037 h 1067240"/>
              <a:gd name="connsiteX6" fmla="*/ 57754 w 564190"/>
              <a:gd name="connsiteY6" fmla="*/ 1067240 h 1067240"/>
              <a:gd name="connsiteX7" fmla="*/ 71821 w 564190"/>
              <a:gd name="connsiteY7" fmla="*/ 1025037 h 1067240"/>
              <a:gd name="connsiteX8" fmla="*/ 99957 w 564190"/>
              <a:gd name="connsiteY8" fmla="*/ 828090 h 1067240"/>
              <a:gd name="connsiteX9" fmla="*/ 128092 w 564190"/>
              <a:gd name="connsiteY9" fmla="*/ 743684 h 1067240"/>
              <a:gd name="connsiteX10" fmla="*/ 114024 w 564190"/>
              <a:gd name="connsiteY10" fmla="*/ 532668 h 1067240"/>
              <a:gd name="connsiteX11" fmla="*/ 71821 w 564190"/>
              <a:gd name="connsiteY11" fmla="*/ 406059 h 1067240"/>
              <a:gd name="connsiteX12" fmla="*/ 57754 w 564190"/>
              <a:gd name="connsiteY12" fmla="*/ 363856 h 1067240"/>
              <a:gd name="connsiteX13" fmla="*/ 99957 w 564190"/>
              <a:gd name="connsiteY13" fmla="*/ 448262 h 1067240"/>
              <a:gd name="connsiteX14" fmla="*/ 128092 w 564190"/>
              <a:gd name="connsiteY14" fmla="*/ 504533 h 1067240"/>
              <a:gd name="connsiteX15" fmla="*/ 156227 w 564190"/>
              <a:gd name="connsiteY15" fmla="*/ 588939 h 1067240"/>
              <a:gd name="connsiteX16" fmla="*/ 170295 w 564190"/>
              <a:gd name="connsiteY16" fmla="*/ 631142 h 1067240"/>
              <a:gd name="connsiteX17" fmla="*/ 198430 w 564190"/>
              <a:gd name="connsiteY17" fmla="*/ 673345 h 1067240"/>
              <a:gd name="connsiteX18" fmla="*/ 240634 w 564190"/>
              <a:gd name="connsiteY18" fmla="*/ 701480 h 1067240"/>
              <a:gd name="connsiteX19" fmla="*/ 268769 w 564190"/>
              <a:gd name="connsiteY19" fmla="*/ 729616 h 1067240"/>
              <a:gd name="connsiteX20" fmla="*/ 268769 w 564190"/>
              <a:gd name="connsiteY20" fmla="*/ 518600 h 1067240"/>
              <a:gd name="connsiteX21" fmla="*/ 212498 w 564190"/>
              <a:gd name="connsiteY21" fmla="*/ 434194 h 1067240"/>
              <a:gd name="connsiteX22" fmla="*/ 184363 w 564190"/>
              <a:gd name="connsiteY22" fmla="*/ 391991 h 1067240"/>
              <a:gd name="connsiteX23" fmla="*/ 128092 w 564190"/>
              <a:gd name="connsiteY23" fmla="*/ 335720 h 1067240"/>
              <a:gd name="connsiteX24" fmla="*/ 212498 w 564190"/>
              <a:gd name="connsiteY24" fmla="*/ 377924 h 1067240"/>
              <a:gd name="connsiteX25" fmla="*/ 282837 w 564190"/>
              <a:gd name="connsiteY25" fmla="*/ 448262 h 1067240"/>
              <a:gd name="connsiteX26" fmla="*/ 367243 w 564190"/>
              <a:gd name="connsiteY26" fmla="*/ 476397 h 1067240"/>
              <a:gd name="connsiteX27" fmla="*/ 409446 w 564190"/>
              <a:gd name="connsiteY27" fmla="*/ 490465 h 1067240"/>
              <a:gd name="connsiteX28" fmla="*/ 423514 w 564190"/>
              <a:gd name="connsiteY28" fmla="*/ 448262 h 1067240"/>
              <a:gd name="connsiteX29" fmla="*/ 409446 w 564190"/>
              <a:gd name="connsiteY29" fmla="*/ 377924 h 1067240"/>
              <a:gd name="connsiteX30" fmla="*/ 339107 w 564190"/>
              <a:gd name="connsiteY30" fmla="*/ 293517 h 1067240"/>
              <a:gd name="connsiteX31" fmla="*/ 296904 w 564190"/>
              <a:gd name="connsiteY31" fmla="*/ 265382 h 1067240"/>
              <a:gd name="connsiteX32" fmla="*/ 493852 w 564190"/>
              <a:gd name="connsiteY32" fmla="*/ 209111 h 1067240"/>
              <a:gd name="connsiteX33" fmla="*/ 564190 w 564190"/>
              <a:gd name="connsiteY33" fmla="*/ 152840 h 1067240"/>
              <a:gd name="connsiteX34" fmla="*/ 521987 w 564190"/>
              <a:gd name="connsiteY34" fmla="*/ 68434 h 1067240"/>
              <a:gd name="connsiteX35" fmla="*/ 479784 w 564190"/>
              <a:gd name="connsiteY35" fmla="*/ 54367 h 1067240"/>
              <a:gd name="connsiteX36" fmla="*/ 451649 w 564190"/>
              <a:gd name="connsiteY36" fmla="*/ 26231 h 1067240"/>
              <a:gd name="connsiteX37" fmla="*/ 310972 w 564190"/>
              <a:gd name="connsiteY37" fmla="*/ 26231 h 1067240"/>
              <a:gd name="connsiteX38" fmla="*/ 226566 w 564190"/>
              <a:gd name="connsiteY38" fmla="*/ 82502 h 1067240"/>
              <a:gd name="connsiteX39" fmla="*/ 142160 w 564190"/>
              <a:gd name="connsiteY39" fmla="*/ 138773 h 1067240"/>
              <a:gd name="connsiteX40" fmla="*/ 99957 w 564190"/>
              <a:gd name="connsiteY40" fmla="*/ 166908 h 1067240"/>
              <a:gd name="connsiteX41" fmla="*/ 57754 w 564190"/>
              <a:gd name="connsiteY41" fmla="*/ 180976 h 1067240"/>
              <a:gd name="connsiteX42" fmla="*/ 29618 w 564190"/>
              <a:gd name="connsiteY42" fmla="*/ 223179 h 1067240"/>
              <a:gd name="connsiteX43" fmla="*/ 1483 w 564190"/>
              <a:gd name="connsiteY43" fmla="*/ 321653 h 1067240"/>
              <a:gd name="connsiteX44" fmla="*/ 1483 w 564190"/>
              <a:gd name="connsiteY44" fmla="*/ 321653 h 1067240"/>
              <a:gd name="connsiteX45" fmla="*/ 1483 w 564190"/>
              <a:gd name="connsiteY45" fmla="*/ 321653 h 106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64190" h="1067240">
                <a:moveTo>
                  <a:pt x="15550" y="391991"/>
                </a:moveTo>
                <a:lnTo>
                  <a:pt x="15550" y="391991"/>
                </a:lnTo>
                <a:cubicBezTo>
                  <a:pt x="35192" y="568768"/>
                  <a:pt x="38213" y="531120"/>
                  <a:pt x="15550" y="757751"/>
                </a:cubicBezTo>
                <a:cubicBezTo>
                  <a:pt x="14075" y="772506"/>
                  <a:pt x="6172" y="785886"/>
                  <a:pt x="1483" y="799954"/>
                </a:cubicBezTo>
                <a:cubicBezTo>
                  <a:pt x="6172" y="823400"/>
                  <a:pt x="11273" y="846768"/>
                  <a:pt x="15550" y="870293"/>
                </a:cubicBezTo>
                <a:cubicBezTo>
                  <a:pt x="23911" y="916277"/>
                  <a:pt x="32103" y="978708"/>
                  <a:pt x="43686" y="1025037"/>
                </a:cubicBezTo>
                <a:cubicBezTo>
                  <a:pt x="47283" y="1039423"/>
                  <a:pt x="53065" y="1053172"/>
                  <a:pt x="57754" y="1067240"/>
                </a:cubicBezTo>
                <a:cubicBezTo>
                  <a:pt x="62443" y="1053172"/>
                  <a:pt x="69566" y="1039693"/>
                  <a:pt x="71821" y="1025037"/>
                </a:cubicBezTo>
                <a:cubicBezTo>
                  <a:pt x="92404" y="891243"/>
                  <a:pt x="72575" y="919362"/>
                  <a:pt x="99957" y="828090"/>
                </a:cubicBezTo>
                <a:cubicBezTo>
                  <a:pt x="108479" y="799684"/>
                  <a:pt x="128092" y="743684"/>
                  <a:pt x="128092" y="743684"/>
                </a:cubicBezTo>
                <a:cubicBezTo>
                  <a:pt x="123403" y="673345"/>
                  <a:pt x="123993" y="602454"/>
                  <a:pt x="114024" y="532668"/>
                </a:cubicBezTo>
                <a:cubicBezTo>
                  <a:pt x="114023" y="532659"/>
                  <a:pt x="78856" y="427165"/>
                  <a:pt x="71821" y="406059"/>
                </a:cubicBezTo>
                <a:cubicBezTo>
                  <a:pt x="67132" y="391991"/>
                  <a:pt x="49529" y="351518"/>
                  <a:pt x="57754" y="363856"/>
                </a:cubicBezTo>
                <a:cubicBezTo>
                  <a:pt x="111821" y="444958"/>
                  <a:pt x="65012" y="366724"/>
                  <a:pt x="99957" y="448262"/>
                </a:cubicBezTo>
                <a:cubicBezTo>
                  <a:pt x="108218" y="467537"/>
                  <a:pt x="120304" y="485062"/>
                  <a:pt x="128092" y="504533"/>
                </a:cubicBezTo>
                <a:cubicBezTo>
                  <a:pt x="139106" y="532069"/>
                  <a:pt x="146849" y="560804"/>
                  <a:pt x="156227" y="588939"/>
                </a:cubicBezTo>
                <a:cubicBezTo>
                  <a:pt x="160916" y="603007"/>
                  <a:pt x="162070" y="618804"/>
                  <a:pt x="170295" y="631142"/>
                </a:cubicBezTo>
                <a:cubicBezTo>
                  <a:pt x="179673" y="645210"/>
                  <a:pt x="186475" y="661390"/>
                  <a:pt x="198430" y="673345"/>
                </a:cubicBezTo>
                <a:cubicBezTo>
                  <a:pt x="210385" y="685300"/>
                  <a:pt x="227431" y="690918"/>
                  <a:pt x="240634" y="701480"/>
                </a:cubicBezTo>
                <a:cubicBezTo>
                  <a:pt x="250991" y="709765"/>
                  <a:pt x="259391" y="720237"/>
                  <a:pt x="268769" y="729616"/>
                </a:cubicBezTo>
                <a:cubicBezTo>
                  <a:pt x="295580" y="649185"/>
                  <a:pt x="303540" y="643776"/>
                  <a:pt x="268769" y="518600"/>
                </a:cubicBezTo>
                <a:cubicBezTo>
                  <a:pt x="259719" y="486019"/>
                  <a:pt x="231255" y="462329"/>
                  <a:pt x="212498" y="434194"/>
                </a:cubicBezTo>
                <a:cubicBezTo>
                  <a:pt x="203120" y="420126"/>
                  <a:pt x="196318" y="403946"/>
                  <a:pt x="184363" y="391991"/>
                </a:cubicBezTo>
                <a:cubicBezTo>
                  <a:pt x="165606" y="373234"/>
                  <a:pt x="106021" y="321006"/>
                  <a:pt x="128092" y="335720"/>
                </a:cubicBezTo>
                <a:cubicBezTo>
                  <a:pt x="182633" y="372082"/>
                  <a:pt x="154255" y="358509"/>
                  <a:pt x="212498" y="377924"/>
                </a:cubicBezTo>
                <a:cubicBezTo>
                  <a:pt x="235944" y="401370"/>
                  <a:pt x="251381" y="437777"/>
                  <a:pt x="282837" y="448262"/>
                </a:cubicBezTo>
                <a:lnTo>
                  <a:pt x="367243" y="476397"/>
                </a:lnTo>
                <a:lnTo>
                  <a:pt x="409446" y="490465"/>
                </a:lnTo>
                <a:cubicBezTo>
                  <a:pt x="414135" y="476397"/>
                  <a:pt x="423514" y="463091"/>
                  <a:pt x="423514" y="448262"/>
                </a:cubicBezTo>
                <a:cubicBezTo>
                  <a:pt x="423514" y="424352"/>
                  <a:pt x="417842" y="400312"/>
                  <a:pt x="409446" y="377924"/>
                </a:cubicBezTo>
                <a:cubicBezTo>
                  <a:pt x="399386" y="351097"/>
                  <a:pt x="359011" y="310104"/>
                  <a:pt x="339107" y="293517"/>
                </a:cubicBezTo>
                <a:cubicBezTo>
                  <a:pt x="326119" y="282693"/>
                  <a:pt x="310972" y="274760"/>
                  <a:pt x="296904" y="265382"/>
                </a:cubicBezTo>
                <a:cubicBezTo>
                  <a:pt x="223939" y="155933"/>
                  <a:pt x="265817" y="245117"/>
                  <a:pt x="493852" y="209111"/>
                </a:cubicBezTo>
                <a:cubicBezTo>
                  <a:pt x="514928" y="205783"/>
                  <a:pt x="549331" y="167699"/>
                  <a:pt x="564190" y="152840"/>
                </a:cubicBezTo>
                <a:cubicBezTo>
                  <a:pt x="554923" y="125037"/>
                  <a:pt x="546780" y="88268"/>
                  <a:pt x="521987" y="68434"/>
                </a:cubicBezTo>
                <a:cubicBezTo>
                  <a:pt x="510408" y="59171"/>
                  <a:pt x="493852" y="59056"/>
                  <a:pt x="479784" y="54367"/>
                </a:cubicBezTo>
                <a:cubicBezTo>
                  <a:pt x="470406" y="44988"/>
                  <a:pt x="463512" y="32162"/>
                  <a:pt x="451649" y="26231"/>
                </a:cubicBezTo>
                <a:cubicBezTo>
                  <a:pt x="399187" y="0"/>
                  <a:pt x="368006" y="16726"/>
                  <a:pt x="310972" y="26231"/>
                </a:cubicBezTo>
                <a:cubicBezTo>
                  <a:pt x="230259" y="53136"/>
                  <a:pt x="305599" y="21032"/>
                  <a:pt x="226566" y="82502"/>
                </a:cubicBezTo>
                <a:cubicBezTo>
                  <a:pt x="199874" y="103262"/>
                  <a:pt x="170295" y="120016"/>
                  <a:pt x="142160" y="138773"/>
                </a:cubicBezTo>
                <a:cubicBezTo>
                  <a:pt x="128092" y="148151"/>
                  <a:pt x="115997" y="161561"/>
                  <a:pt x="99957" y="166908"/>
                </a:cubicBezTo>
                <a:lnTo>
                  <a:pt x="57754" y="180976"/>
                </a:lnTo>
                <a:cubicBezTo>
                  <a:pt x="48375" y="195044"/>
                  <a:pt x="36485" y="207729"/>
                  <a:pt x="29618" y="223179"/>
                </a:cubicBezTo>
                <a:cubicBezTo>
                  <a:pt x="0" y="289819"/>
                  <a:pt x="1483" y="281440"/>
                  <a:pt x="1483" y="321653"/>
                </a:cubicBezTo>
                <a:lnTo>
                  <a:pt x="1483" y="321653"/>
                </a:lnTo>
                <a:lnTo>
                  <a:pt x="1483" y="321653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3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Fill in the gaps with a statement or a question as suitable.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219200"/>
            <a:ext cx="4191000" cy="2085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219200"/>
            <a:ext cx="38862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What does a dressmaker do?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52800"/>
            <a:ext cx="9144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He makes dresses.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95800"/>
            <a:ext cx="38862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What does a singer do?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angladeshi-singer-Farida-Parveen-sings-at-Maitree-Bandhan-an-initiative-by-The-Times-of-India-and-Bangladeshi-daily-Prathom-Alo-at-Prinsep-Ghat-Kolk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4114800"/>
            <a:ext cx="4343400" cy="2228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She sings song.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429000"/>
            <a:ext cx="91440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-------------------------------------------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-------------------------------------------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Fill in the gaps with a statement or a question as suitable.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38862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What does a film actor do?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52800"/>
            <a:ext cx="9144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He acts in a cinema or a drama.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95800"/>
            <a:ext cx="38862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What does a bus driver do?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He drives a bus.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ctor-humayun_fari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177671"/>
            <a:ext cx="4038600" cy="2079879"/>
          </a:xfrm>
          <a:prstGeom prst="rect">
            <a:avLst/>
          </a:prstGeom>
        </p:spPr>
      </p:pic>
      <p:pic>
        <p:nvPicPr>
          <p:cNvPr id="10" name="Picture 9" descr="22757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4114800"/>
            <a:ext cx="2362200" cy="1957388"/>
          </a:xfrm>
          <a:prstGeom prst="rect">
            <a:avLst/>
          </a:prstGeom>
        </p:spPr>
      </p:pic>
      <p:pic>
        <p:nvPicPr>
          <p:cNvPr id="11" name="Picture 10" descr="1297098290-strike-called-by-the-bangladesh-national-party_5834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4114800"/>
            <a:ext cx="2361341" cy="1981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352800"/>
            <a:ext cx="91440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-------------------------------------------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-------------------------------------------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60198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Group work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8305800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Write the name a few other professions that you know.</a:t>
            </a:r>
            <a:endParaRPr lang="en-US" sz="6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47244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Evaluation</a:t>
            </a:r>
            <a:endParaRPr lang="en-US" sz="4400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Say if the following statements are True or False. If false, give the true answer.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133600"/>
            <a:ext cx="8686800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Raju</a:t>
            </a:r>
            <a:r>
              <a:rPr lang="en-US" sz="3600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is now a volunteer firefighter.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He’s afraid of fire, but it’s his job to fight fire.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A part of his job is to train people who want to become firefighters.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It’s his job to visit schools, too.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He tells children stories about his adventures.</a:t>
            </a:r>
            <a:endParaRPr lang="en-US" sz="3600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False,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Raju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is a full-time firefighter.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82469"/>
            <a:ext cx="9144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False, his main job is putting out fires.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09671"/>
            <a:ext cx="91440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True, he trains young people to become firefighters.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57471"/>
            <a:ext cx="91440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False, In his free time, he likes to visit school.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86400"/>
            <a:ext cx="91440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True, He tells students what to do if there is fire.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Raju</a:t>
            </a:r>
            <a:r>
              <a:rPr lang="en-US" sz="3600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is now a volunteer firefighter.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43000"/>
            <a:ext cx="91440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He’s afraid of fire, but it’s his job to fight fire.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667000"/>
            <a:ext cx="91440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A part of his job is to train people who want to become firefighters.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114800"/>
            <a:ext cx="9144000" cy="11387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It’s his job to visit schools, too.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410200"/>
            <a:ext cx="91440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He tells children stories about his adventures.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67818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Homework / Assignment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Think of a person who works in your area to help you live well. Write a composition on this person by answering the following questions.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62200"/>
            <a:ext cx="9144000" cy="4154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3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What does he / she do?</a:t>
            </a:r>
          </a:p>
          <a:p>
            <a:pPr marL="342900" indent="-342900">
              <a:buAutoNum type="alphaLcParenR"/>
            </a:pPr>
            <a:r>
              <a:rPr lang="en-US" sz="33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What time does he / she start his / her work?</a:t>
            </a:r>
          </a:p>
          <a:p>
            <a:pPr marL="342900" indent="-342900">
              <a:buAutoNum type="alphaLcParenR"/>
            </a:pPr>
            <a:r>
              <a:rPr lang="en-US" sz="33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How does he / she do the work?</a:t>
            </a:r>
          </a:p>
          <a:p>
            <a:pPr marL="342900" indent="-342900">
              <a:buAutoNum type="alphaLcParenR"/>
            </a:pPr>
            <a:r>
              <a:rPr lang="en-US" sz="33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Does he / she like the job? Why / why not?</a:t>
            </a:r>
          </a:p>
          <a:p>
            <a:pPr marL="342900" indent="-342900">
              <a:buAutoNum type="alphaLcParenR"/>
            </a:pPr>
            <a:r>
              <a:rPr lang="en-US" sz="33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What will happen if he / she stops working?</a:t>
            </a:r>
          </a:p>
          <a:p>
            <a:pPr marL="342900" indent="-342900">
              <a:buAutoNum type="alphaLcParenR"/>
            </a:pPr>
            <a:r>
              <a:rPr lang="en-US" sz="33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What do you think about his / her job?</a:t>
            </a:r>
            <a:endParaRPr lang="en-US" sz="33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tretch>
            <a:fillRect/>
          </a:stretch>
        </p:blipFill>
        <p:spPr>
          <a:xfrm>
            <a:off x="0" y="0"/>
            <a:ext cx="9536906" cy="7315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 rot="19974898">
            <a:off x="827584" y="1916832"/>
            <a:ext cx="7344816" cy="1862048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r>
              <a:rPr lang="bn-BD" sz="11500" dirty="0" smtClean="0">
                <a:ln>
                  <a:solidFill>
                    <a:srgbClr val="FF6600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THANK YOU</a:t>
            </a:r>
            <a:endParaRPr lang="en-US" sz="11500" dirty="0">
              <a:ln>
                <a:solidFill>
                  <a:srgbClr val="FF6600"/>
                </a:solidFill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CC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-of-Beautiful-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101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836712"/>
            <a:ext cx="5400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Uttam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Kumar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Dasgupta</a:t>
            </a:r>
            <a:endParaRPr lang="bn-BD" sz="3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Instructor(General)</a:t>
            </a:r>
            <a:endParaRPr lang="bn-BD" sz="3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P T I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Potiya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Chittagong,</a:t>
            </a:r>
            <a:endParaRPr lang="bn-BD" sz="3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Chittagong</a:t>
            </a:r>
          </a:p>
          <a:p>
            <a:r>
              <a:rPr lang="en-US" sz="3200" i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ukdg_coxb@yahoo.com</a:t>
            </a:r>
            <a:endParaRPr lang="bn-BD" sz="3200" i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01712181908</a:t>
            </a:r>
            <a:endParaRPr lang="bn-BD" sz="6000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27745" t="16667" r="42973" b="21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48451" y="990600"/>
            <a:ext cx="89450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blipFill>
                  <a:blip r:embed="rId3"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en-US" sz="6000" b="1" cap="none" spc="0" dirty="0" smtClean="0">
                <a:ln w="1905"/>
                <a:blipFill>
                  <a:blip r:embed="rId3"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ENGLISH </a:t>
            </a:r>
            <a:r>
              <a:rPr lang="bn-BD" sz="6000" b="1" dirty="0" smtClean="0">
                <a:ln w="1905"/>
                <a:blipFill>
                  <a:blip r:embed="rId3"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FOR TODAY</a:t>
            </a:r>
            <a:endParaRPr lang="en-US" sz="6600" b="1" cap="none" spc="0" dirty="0">
              <a:ln w="1905"/>
              <a:blipFill>
                <a:blip r:embed="rId3"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438400"/>
            <a:ext cx="426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blipFill>
                  <a:blip r:embed="rId4"/>
                  <a:stretch>
                    <a:fillRect/>
                  </a:stretch>
                </a:blipFill>
              </a:rPr>
              <a:t>CLASS</a:t>
            </a:r>
            <a:r>
              <a:rPr lang="bn-BD" sz="8800" b="1" dirty="0" smtClean="0">
                <a:blipFill>
                  <a:blip r:embed="rId4"/>
                  <a:stretch>
                    <a:fillRect/>
                  </a:stretch>
                </a:blipFill>
              </a:rPr>
              <a:t>:V</a:t>
            </a:r>
            <a:endParaRPr lang="en-US" sz="8800" b="1" dirty="0"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48768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TIME :  55 MINUTES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71600"/>
            <a:ext cx="8610600" cy="51397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533400"/>
            <a:ext cx="8229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</a:rPr>
              <a:t>What  can you see in the pictures </a:t>
            </a:r>
            <a:r>
              <a:rPr lang="en-US" sz="3200" b="1" dirty="0" smtClean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33600" y="2133600"/>
            <a:ext cx="3429000" cy="3505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Callout 8"/>
          <p:cNvSpPr/>
          <p:nvPr/>
        </p:nvSpPr>
        <p:spPr>
          <a:xfrm>
            <a:off x="228600" y="5410200"/>
            <a:ext cx="1224136" cy="504056"/>
          </a:xfrm>
          <a:prstGeom prst="rightArrowCallout">
            <a:avLst>
              <a:gd name="adj1" fmla="val 35111"/>
              <a:gd name="adj2" fmla="val 42556"/>
              <a:gd name="adj3" fmla="val 25000"/>
              <a:gd name="adj4" fmla="val 64977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0000CC"/>
                </a:solidFill>
              </a:rPr>
              <a:t>Video</a:t>
            </a:r>
            <a:endParaRPr lang="en-US" dirty="0">
              <a:solidFill>
                <a:srgbClr val="0000CC"/>
              </a:solidFill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19200" y="5257800"/>
          <a:ext cx="914400" cy="771525"/>
        </p:xfrm>
        <a:graphic>
          <a:graphicData uri="http://schemas.openxmlformats.org/presentationml/2006/ole">
            <p:oleObj spid="_x0000_s18435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76200"/>
            <a:ext cx="9144000" cy="6858000"/>
            <a:chOff x="0" y="76200"/>
            <a:chExt cx="9144000" cy="6858000"/>
          </a:xfrm>
        </p:grpSpPr>
        <p:pic>
          <p:nvPicPr>
            <p:cNvPr id="5" name="Picture 4" descr="11.jpg"/>
            <p:cNvPicPr>
              <a:picLocks noChangeAspect="1"/>
            </p:cNvPicPr>
            <p:nvPr/>
          </p:nvPicPr>
          <p:blipFill>
            <a:blip r:embed="rId3" cstate="print">
              <a:lum bright="30000" contrast="-10000"/>
            </a:blip>
            <a:stretch>
              <a:fillRect/>
            </a:stretch>
          </p:blipFill>
          <p:spPr>
            <a:xfrm>
              <a:off x="0" y="76200"/>
              <a:ext cx="9144000" cy="6858000"/>
            </a:xfrm>
            <a:prstGeom prst="rect">
              <a:avLst/>
            </a:prstGeom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softEdge rad="112500"/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0" y="3810000"/>
              <a:ext cx="9144000" cy="258532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i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i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Lesson </a:t>
              </a:r>
              <a:r>
                <a:rPr lang="en-US" sz="5400" b="1" i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9</a:t>
              </a:r>
              <a:endParaRPr lang="bn-BD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4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i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Page</a:t>
              </a:r>
              <a:r>
                <a:rPr lang="bn-BD" sz="5400" b="1" i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i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36</a:t>
              </a:r>
              <a:r>
                <a:rPr lang="en-US" sz="5400" b="1" i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54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2000" y="1143000"/>
              <a:ext cx="763284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 dirty="0" smtClean="0">
                  <a:ln w="24500" cmpd="dbl">
                    <a:solidFill>
                      <a:srgbClr val="000099"/>
                    </a:solidFill>
                    <a:prstDash val="solid"/>
                    <a:miter lim="800000"/>
                  </a:ln>
                  <a:blipFill>
                    <a:blip r:embed="rId4"/>
                    <a:stretch>
                      <a:fillRect/>
                    </a:stretch>
                  </a:blip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A FIREFIGHTER</a:t>
              </a:r>
              <a:endParaRPr lang="en-US" sz="8000" b="1" dirty="0">
                <a:ln w="24500" cmpd="dbl">
                  <a:solidFill>
                    <a:srgbClr val="000099"/>
                  </a:solidFill>
                  <a:prstDash val="solid"/>
                  <a:miter lim="800000"/>
                </a:ln>
                <a:blipFill>
                  <a:blip r:embed="rId4"/>
                  <a:stretch>
                    <a:fillRect/>
                  </a:stretch>
                </a:blip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905000"/>
            <a:ext cx="8501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By the end of the lesson students will able to—</a:t>
            </a:r>
          </a:p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-- tell 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the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me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ning of the new w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rds;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4290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 -- r</a:t>
            </a:r>
            <a:r>
              <a:rPr lang="en-US" sz="3200" b="1" dirty="0" smtClean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ead an article on ‘A Firefighter’ with correct pronunciation. </a:t>
            </a:r>
            <a:endParaRPr lang="bn-BD" sz="3200" b="1" dirty="0" smtClean="0">
              <a:solidFill>
                <a:srgbClr val="33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34" y="4572000"/>
            <a:ext cx="89487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writ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some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statements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using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information given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563793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say true / false</a:t>
            </a:r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using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sentences</a:t>
            </a:r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and structures  given in the textbook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1981200" y="0"/>
            <a:ext cx="6448452" cy="171448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Times New Roman" pitchFamily="18" charset="0"/>
              </a:rPr>
              <a:t>Learning Outcomes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43829"/>
            <a:ext cx="1981200" cy="125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0" y="2590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Panicked -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4953000" y="1676400"/>
            <a:ext cx="38632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Fearful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876800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Put out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29200" y="3962400"/>
            <a:ext cx="39624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Mitigate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2514600"/>
            <a:ext cx="38862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He got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panicked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to see the accident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200" y="4724400"/>
            <a:ext cx="39624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They </a:t>
            </a:r>
            <a:r>
              <a:rPr lang="en-US" sz="3200" b="1" dirty="0" smtClean="0">
                <a:solidFill>
                  <a:srgbClr val="FF0000"/>
                </a:solidFill>
              </a:rPr>
              <a:t>put out 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the fire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67000" y="228600"/>
            <a:ext cx="3276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269492"/>
            <a:ext cx="2514600" cy="2542032"/>
          </a:xfrm>
          <a:prstGeom prst="rect">
            <a:avLst/>
          </a:prstGeom>
        </p:spPr>
      </p:pic>
      <p:pic>
        <p:nvPicPr>
          <p:cNvPr id="14" name="Picture 13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3962400"/>
            <a:ext cx="2514600" cy="2069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4" grpId="0"/>
      <p:bldP spid="35" grpId="0" animBg="1"/>
      <p:bldP spid="16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0" y="2590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Prevent -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5029200" y="1676400"/>
            <a:ext cx="386328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FF"/>
                </a:solidFill>
              </a:rPr>
              <a:t>Check</a:t>
            </a:r>
            <a:endParaRPr lang="en-US" sz="4400" b="1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876800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Full-time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29200" y="3962400"/>
            <a:ext cx="39624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Whole time 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2514600"/>
            <a:ext cx="38862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Eat vegetable to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prevent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diseased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200" y="4724400"/>
            <a:ext cx="39624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He works 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full-time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in his office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67000" y="228600"/>
            <a:ext cx="3276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550px-Prevent-the-Spread-of-Fungal-Infections-Step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676400"/>
            <a:ext cx="2514600" cy="2115312"/>
          </a:xfrm>
          <a:prstGeom prst="rect">
            <a:avLst/>
          </a:prstGeom>
        </p:spPr>
      </p:pic>
      <p:pic>
        <p:nvPicPr>
          <p:cNvPr id="12" name="Picture 11" descr="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3886200"/>
            <a:ext cx="2557272" cy="255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4" grpId="0"/>
      <p:bldP spid="35" grpId="0" animBg="1"/>
      <p:bldP spid="16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en_book_large_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924944"/>
            <a:ext cx="6905625" cy="3133725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580112" y="3933056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260648"/>
            <a:ext cx="8712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000099"/>
                </a:solidFill>
                <a:latin typeface="KodchiangUPC" pitchFamily="18" charset="-34"/>
              </a:rPr>
              <a:t>Open your book,listening the text you read aloud the topics from your textbook.</a:t>
            </a:r>
            <a:endParaRPr lang="en-US" sz="6600" b="1" dirty="0">
              <a:solidFill>
                <a:srgbClr val="000099"/>
              </a:solidFill>
              <a:latin typeface="KodchiangUPC" pitchFamily="18" charset="-34"/>
              <a:cs typeface="Kodchiang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4419600" cy="280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14401"/>
            <a:ext cx="4210050" cy="2743200"/>
          </a:xfrm>
          <a:prstGeom prst="rect">
            <a:avLst/>
          </a:prstGeom>
        </p:spPr>
      </p:pic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10000"/>
            <a:ext cx="4343400" cy="3048000"/>
          </a:xfrm>
          <a:prstGeom prst="rect">
            <a:avLst/>
          </a:prstGeom>
        </p:spPr>
      </p:pic>
      <p:pic>
        <p:nvPicPr>
          <p:cNvPr id="6" name="Picture 5" descr="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810000"/>
            <a:ext cx="4191000" cy="304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Now think!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bn-BD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 do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bn-BD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firefighter</a:t>
            </a:r>
            <a:r>
              <a:rPr lang="bn-BD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 ?</a:t>
            </a:r>
            <a:endParaRPr lang="en-US" sz="4000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556</Words>
  <Application>Microsoft Office PowerPoint</Application>
  <PresentationFormat>On-screen Show (4:3)</PresentationFormat>
  <Paragraphs>84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</cp:lastModifiedBy>
  <cp:revision>66</cp:revision>
  <dcterms:created xsi:type="dcterms:W3CDTF">2013-05-26T03:30:00Z</dcterms:created>
  <dcterms:modified xsi:type="dcterms:W3CDTF">2013-05-28T10:38:04Z</dcterms:modified>
</cp:coreProperties>
</file>